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92" r:id="rId3"/>
    <p:sldId id="291" r:id="rId4"/>
    <p:sldId id="293" r:id="rId5"/>
    <p:sldId id="299" r:id="rId6"/>
    <p:sldId id="298" r:id="rId7"/>
    <p:sldId id="297" r:id="rId8"/>
    <p:sldId id="296" r:id="rId9"/>
    <p:sldId id="295" r:id="rId10"/>
    <p:sldId id="294" r:id="rId11"/>
    <p:sldId id="300" r:id="rId12"/>
    <p:sldId id="301" r:id="rId13"/>
    <p:sldId id="307" r:id="rId14"/>
    <p:sldId id="306" r:id="rId15"/>
    <p:sldId id="305" r:id="rId16"/>
    <p:sldId id="304" r:id="rId17"/>
    <p:sldId id="303" r:id="rId18"/>
    <p:sldId id="302" r:id="rId19"/>
    <p:sldId id="308" r:id="rId20"/>
    <p:sldId id="309" r:id="rId21"/>
    <p:sldId id="310" r:id="rId22"/>
    <p:sldId id="311" r:id="rId23"/>
    <p:sldId id="316" r:id="rId24"/>
    <p:sldId id="315" r:id="rId25"/>
    <p:sldId id="314" r:id="rId26"/>
    <p:sldId id="313" r:id="rId27"/>
    <p:sldId id="312" r:id="rId28"/>
    <p:sldId id="290" r:id="rId29"/>
    <p:sldId id="317" r:id="rId30"/>
    <p:sldId id="323" r:id="rId31"/>
    <p:sldId id="322" r:id="rId32"/>
    <p:sldId id="321" r:id="rId33"/>
    <p:sldId id="320" r:id="rId34"/>
    <p:sldId id="319" r:id="rId35"/>
    <p:sldId id="318" r:id="rId36"/>
    <p:sldId id="325" r:id="rId37"/>
    <p:sldId id="324" r:id="rId38"/>
    <p:sldId id="331" r:id="rId39"/>
    <p:sldId id="330" r:id="rId40"/>
    <p:sldId id="329" r:id="rId41"/>
    <p:sldId id="328" r:id="rId42"/>
    <p:sldId id="327" r:id="rId43"/>
    <p:sldId id="326" r:id="rId44"/>
    <p:sldId id="332" r:id="rId45"/>
    <p:sldId id="333" r:id="rId46"/>
    <p:sldId id="334" r:id="rId47"/>
    <p:sldId id="335" r:id="rId48"/>
    <p:sldId id="336" r:id="rId49"/>
    <p:sldId id="337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0A8D2B7-1E76-4224-A06B-569EAAE87C7C}">
          <p14:sldIdLst>
            <p14:sldId id="256"/>
            <p14:sldId id="292"/>
          </p14:sldIdLst>
        </p14:section>
        <p14:section name="Runde 1 - Fragen" id="{9EE5A829-04A7-4BFA-B30F-DAEE97677915}">
          <p14:sldIdLst>
            <p14:sldId id="291"/>
            <p14:sldId id="293"/>
            <p14:sldId id="299"/>
            <p14:sldId id="298"/>
            <p14:sldId id="297"/>
            <p14:sldId id="296"/>
            <p14:sldId id="295"/>
            <p14:sldId id="294"/>
          </p14:sldIdLst>
        </p14:section>
        <p14:section name="Runde 1 - Antworten" id="{6D3455A7-6D2A-4215-B883-D2D11ED6B372}">
          <p14:sldIdLst>
            <p14:sldId id="300"/>
            <p14:sldId id="301"/>
            <p14:sldId id="307"/>
            <p14:sldId id="306"/>
            <p14:sldId id="305"/>
            <p14:sldId id="304"/>
            <p14:sldId id="303"/>
            <p14:sldId id="302"/>
          </p14:sldIdLst>
        </p14:section>
        <p14:section name="Runde 2 - Fragen &amp; Antworten" id="{EBC6B300-A641-440A-863A-80174A8C9598}">
          <p14:sldIdLst>
            <p14:sldId id="308"/>
            <p14:sldId id="309"/>
            <p14:sldId id="310"/>
            <p14:sldId id="311"/>
            <p14:sldId id="316"/>
            <p14:sldId id="315"/>
            <p14:sldId id="314"/>
            <p14:sldId id="313"/>
            <p14:sldId id="312"/>
          </p14:sldIdLst>
        </p14:section>
        <p14:section name="Wahr oder Falsch" id="{386EDB4E-7972-46D1-B298-C9EACAA4041E}">
          <p14:sldIdLst>
            <p14:sldId id="290"/>
            <p14:sldId id="317"/>
            <p14:sldId id="323"/>
            <p14:sldId id="322"/>
            <p14:sldId id="321"/>
            <p14:sldId id="320"/>
            <p14:sldId id="319"/>
            <p14:sldId id="318"/>
          </p14:sldIdLst>
        </p14:section>
        <p14:section name="Runde 3 - Auflösung" id="{40C078F6-7382-472E-A5D9-36C88E40412E}">
          <p14:sldIdLst>
            <p14:sldId id="325"/>
            <p14:sldId id="324"/>
            <p14:sldId id="331"/>
            <p14:sldId id="330"/>
            <p14:sldId id="329"/>
            <p14:sldId id="328"/>
            <p14:sldId id="327"/>
            <p14:sldId id="326"/>
          </p14:sldIdLst>
        </p14:section>
        <p14:section name="Bonusfragen" id="{EA570B83-5A12-4A80-B69F-984AFB51DA90}">
          <p14:sldIdLst>
            <p14:sldId id="332"/>
            <p14:sldId id="333"/>
            <p14:sldId id="334"/>
          </p14:sldIdLst>
        </p14:section>
        <p14:section name="Ende" id="{22CE7E64-C0DC-4933-92E6-69A88B041346}">
          <p14:sldIdLst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2399" autoAdjust="0"/>
  </p:normalViewPr>
  <p:slideViewPr>
    <p:cSldViewPr snapToGrid="0">
      <p:cViewPr varScale="1">
        <p:scale>
          <a:sx n="147" d="100"/>
          <a:sy n="147" d="100"/>
        </p:scale>
        <p:origin x="23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1B592-9389-4B84-839A-B941FF9035C7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AE890-B7A5-4CC7-8E35-04C51BC973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59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US-amerikanischer_Fil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American_Beauty_(Rose)" TargetMode="External"/><Relationship Id="rId5" Type="http://schemas.openxmlformats.org/officeDocument/2006/relationships/hyperlink" Target="https://de.wikipedia.org/wiki/Filmjahr_1999" TargetMode="External"/><Relationship Id="rId4" Type="http://schemas.openxmlformats.org/officeDocument/2006/relationships/hyperlink" Target="https://de.wikipedia.org/wiki/Drama_(Filmgenre)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589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337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961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00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74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269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293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44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Sanskrit (Variante des Altindischen): </a:t>
            </a:r>
            <a:r>
              <a:rPr lang="de-DE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harsha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(„Freude“) </a:t>
            </a:r>
            <a:endParaRPr lang="de-DE" dirty="0"/>
          </a:p>
          <a:p>
            <a:r>
              <a:rPr lang="de-DE" dirty="0"/>
              <a:t>Auch </a:t>
            </a:r>
            <a:r>
              <a:rPr lang="de-DE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Niven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-Zahl 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genannt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579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Nur 20.000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233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36 Satzung</a:t>
            </a:r>
          </a:p>
          <a:p>
            <a:r>
              <a:rPr lang="de-DE" dirty="0"/>
              <a:t>25 GO</a:t>
            </a:r>
          </a:p>
          <a:p>
            <a:r>
              <a:rPr lang="de-DE" dirty="0"/>
              <a:t>5 WO</a:t>
            </a:r>
          </a:p>
          <a:p>
            <a:r>
              <a:rPr lang="de-DE" dirty="0"/>
              <a:t>= 66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20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 Punkt je richtiger Antwort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008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370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Sanskrit (Variante des Altindischen): </a:t>
            </a:r>
            <a:r>
              <a:rPr lang="de-DE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harsha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(„Freude“) </a:t>
            </a:r>
            <a:endParaRPr lang="de-DE" dirty="0"/>
          </a:p>
          <a:p>
            <a:r>
              <a:rPr lang="de-DE" dirty="0"/>
              <a:t>Auch </a:t>
            </a:r>
            <a:r>
              <a:rPr lang="de-DE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Niven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-Zahl 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genannt</a:t>
            </a:r>
            <a:endParaRPr lang="de-DE" b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567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182,88cm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397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Nummer im NANP (Nordamerikanischer </a:t>
            </a:r>
            <a:r>
              <a:rPr lang="de-DE" sz="1800" b="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Nummerierungsplan</a:t>
            </a:r>
            <a:r>
              <a:rPr lang="de-DE" sz="1800" b="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ist 072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035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Ein meist mit rotem Uniform-Pullover bekleidetes Besatzungsmitglied, das kurz nach seinem ersten Auftritt auf einem fremden Planeten stirbt.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Erstausstrahlung 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in Deutschland 27.</a:t>
            </a:r>
            <a:r>
              <a:rPr lang="de-DE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Mai 1972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739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ein meist mit rotem Uniform-Pullover bekleidetes Besatzungsmitglied, das kurz nach seinem ersten Auftritt auf einem fremden Planeten stirbt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Erstausstrahlung 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in Deutschland 27.</a:t>
            </a:r>
            <a:r>
              <a:rPr lang="de-DE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Mai 1972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476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664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3, 2, 1 Punkte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75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3, 2, 1 Punkte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20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 Punkt je richtiger Antwort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54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3, 2, 1 Punkte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1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3, 2, 1 Punkte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739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US-amerikanischer Film"/>
              </a:rPr>
              <a:t>US-amerikanisches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Drama (Filmgenre)"/>
              </a:rPr>
              <a:t>Filmdrama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aus dem Jahr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Filmjahr 1999"/>
              </a:rPr>
              <a:t>1999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Der Filmtitel leitet sich von einer Rosensorte ab, der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American Beauty (Rose)"/>
              </a:rPr>
              <a:t>American Beauty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31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 zur Spotify-Playlist: https://open.spotify.com/playlist/2AKdlWTxMUpBK4sOAxBQWg?si=796e52c2eb254ce3</a:t>
            </a:r>
          </a:p>
          <a:p>
            <a:r>
              <a:rPr lang="de-DE" dirty="0"/>
              <a:t>Jeweils 10 Sekunden anspielen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E890-B7A5-4CC7-8E35-04C51BC9737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96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9BC7F-BD39-8839-9D32-3AC3DA5ED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CA4E51-4D9A-8943-39E4-38C5FC33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1B2ADD-93BE-4807-CC6C-7DAB3D7D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16A10-6E91-5121-23C8-D03FEF6B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D65A89-291F-E236-3BCB-4B8C805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058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1A3BA-8F85-CACF-25FF-3DA42E47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1053B6-5B9A-5870-5738-473A86669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B091B5-9FA4-B7F6-E4DD-60D9C688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B26F8-C3C1-4F96-BA9D-956A1326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339AD8-A84D-9341-6F7F-5BD4440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3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5FE219E-EC00-62EC-D602-876249F6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DC97AC-8D52-2044-8108-87234F3B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7F594C-EA43-4092-3B1B-E7703E3B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F99B7-32B9-1D16-49FC-9050A703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8EC4C3-43B7-553F-F74F-B8CFBE3A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05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1A5FA-D6FA-ADD6-F27D-608666F6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59C2ED-22FB-0DE2-B278-D12544509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1F3CFD-2E18-0FAB-67F9-A891E6DA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17E608-B043-0F28-3D8D-9BEB4FEB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BDF89-547D-377D-1BF0-8BB61D34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47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23025-B960-1BFD-AA75-264C7092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64533B-320F-8A55-0CD6-59E5A56F6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4877B0-565D-4276-7705-B6A68239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41F41-C381-0E76-6820-4972EAD1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34ACB-72C4-6D9E-646E-F5A46FEB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57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CABBD-A05E-8A6E-1BB7-23144AF7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BA6CD-9C7D-5801-9218-B2151CE96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9B1AEC-CCE4-2075-2161-19BE51F5D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CB3A38-34FF-A45A-A0EB-78FBC22C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E1180F-0CC7-D9F7-53AB-B30504AB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908653-B6D0-41AB-0CC6-28690AE0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50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E4F7C-10AA-E9E2-3AD1-94640899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499C73-67FE-2C1C-B3F4-20CCAC96C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4F504F-605D-C4E1-94CB-978CB1A98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C5BF76-C7C2-117C-E43E-61C8A6FA3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A6A201-5635-73B8-3ABF-5533F020B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27936D-FB7C-BDD1-B55E-38EED899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3B86CF-6491-C69A-91B7-84F2FDA3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4D19A2-55B6-F76A-1C57-B6BF6166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92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D2C72-2AB8-F419-EF34-626A1CF1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5944A1-C390-AE9A-3545-A55ED571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DF416F-24F2-E8EE-4760-F9CC78D1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58444F-2847-2122-704B-CD925DB3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972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28ABAB-6172-245A-E64D-9BBC6339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C00671-379B-A96D-54A7-A2853725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683678-AFDA-BEB6-09CD-C887283B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37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DEA37-480E-2542-B721-EBDEE2AB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383637-EC1B-DB3A-A519-15F97F34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83F8BD-8A93-6DE2-F079-D44EC9EDE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9DBB01-CDBC-8151-EEDA-7717631C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B7790A-B20E-586F-1CD0-80DA220E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F82EAA-3C3F-7DC2-1951-ED06134C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07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4E3DF-3E1A-A965-D781-A7C9953A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BE4ABD-B2D9-D30E-C11F-B200CC9F6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10B821-7AE5-87C7-A719-FBF6A169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DB1A04-DBDD-DCC0-6BE2-5B93016F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E13736-6D48-6627-B768-3C426BC7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44DFE7-629F-CBDE-1331-7CCEEE60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86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779A00-4BE1-4534-2AFD-DABDC6CD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258C6C-1C50-DE43-B25B-2E297E56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56B02-3773-4FA4-4365-DFDF6A4B2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A5EB-884F-4840-9730-45E3ABE6AA70}" type="datetimeFigureOut">
              <a:rPr lang="de-DE" smtClean="0"/>
              <a:t>17.10.2023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E56B02-C916-898D-CE0F-E79929DC7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40A0F4-1524-35AF-61B4-2494DC6CA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597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9EB89-CC6F-B573-703B-49698618AF05}"/>
              </a:ext>
            </a:extLst>
          </p:cNvPr>
          <p:cNvSpPr txBox="1">
            <a:spLocks/>
          </p:cNvSpPr>
          <p:nvPr/>
        </p:nvSpPr>
        <p:spPr>
          <a:xfrm>
            <a:off x="321013" y="307522"/>
            <a:ext cx="7157473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72-Stunden-Aktion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88DDEF-4683-F201-FF27-B700962BB4B3}"/>
              </a:ext>
            </a:extLst>
          </p:cNvPr>
          <p:cNvSpPr txBox="1">
            <a:spLocks/>
          </p:cNvSpPr>
          <p:nvPr/>
        </p:nvSpPr>
        <p:spPr>
          <a:xfrm>
            <a:off x="321013" y="1033656"/>
            <a:ext cx="10515600" cy="444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200" b="1" dirty="0">
                <a:solidFill>
                  <a:srgbClr val="75B72C"/>
                </a:solidFill>
                <a:latin typeface="Trebuchet MS" panose="020B0603020202020204" pitchFamily="34" charset="0"/>
              </a:rPr>
              <a:t>Das </a:t>
            </a:r>
            <a:r>
              <a:rPr lang="de-DE" sz="3200" b="1" dirty="0" err="1">
                <a:solidFill>
                  <a:srgbClr val="75B72C"/>
                </a:solidFill>
                <a:latin typeface="Trebuchet MS" panose="020B0603020202020204" pitchFamily="34" charset="0"/>
              </a:rPr>
              <a:t>Pubquiz</a:t>
            </a:r>
            <a:endParaRPr lang="de-DE" sz="3200" b="1" dirty="0">
              <a:solidFill>
                <a:srgbClr val="75B72C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Dave - 72h Song (Karaoke Version)">
            <a:hlinkClick r:id="" action="ppaction://media"/>
            <a:extLst>
              <a:ext uri="{FF2B5EF4-FFF2-40B4-BE49-F238E27FC236}">
                <a16:creationId xmlns:a16="http://schemas.microsoft.com/office/drawing/2014/main" id="{A752BC69-EF60-2309-3C30-35541F94E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013" y="6073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1836625"/>
            <a:ext cx="7104063" cy="3184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Welcher Film wurde auf der 72. Oscarverleihung im Jahr 2000 mit 5 Oscars, darunter "Bester Film“, ausgezeichnet?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95CE40-707F-B003-CDCA-F0C159479936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1080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Runde 1:</a:t>
            </a:r>
          </a:p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Die 72h-Aktion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31373FD-4E5E-F5D9-F061-B369E13BCD77}"/>
              </a:ext>
            </a:extLst>
          </p:cNvPr>
          <p:cNvSpPr txBox="1">
            <a:spLocks/>
          </p:cNvSpPr>
          <p:nvPr/>
        </p:nvSpPr>
        <p:spPr>
          <a:xfrm>
            <a:off x="6095999" y="3843203"/>
            <a:ext cx="2581835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Antworten</a:t>
            </a:r>
          </a:p>
        </p:txBody>
      </p:sp>
      <p:pic>
        <p:nvPicPr>
          <p:cNvPr id="3" name="Grafik 2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5A2F258E-7417-3FB5-2811-398A50E3E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5" y="4539135"/>
            <a:ext cx="2815820" cy="30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9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schreibt man die Zahl 72 als römische Zahl?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LXXII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802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1318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fanden die bundesweiten Auftakt- &amp; Abschlussveranstaltungen der 72-Stunden-Aktion 2019 statt?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0" y="2710416"/>
            <a:ext cx="7104063" cy="1437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Auftakt: Würzburg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Abschluss: Hamm 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86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viele internationale Aktionsgruppen gab es 2019? 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Gruppen 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30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Welches war der 72. Tag des Jahres 2023?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13.03.2023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658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viele Aktionsgruppen haben 2019 die </a:t>
            </a:r>
            <a:r>
              <a:rPr lang="de-DE" sz="440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440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-Variante gewählt?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1.167 Gruppen 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00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welchem Bundesland beginnen PLZ mit der 72?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Baden-Württemberg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31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Welcher Film wurde auf der 72. Oscarverleihung im Jahr 2000 mit 5 Oscars, darunter "Bester Film“, ausgezeichnet?</a:t>
            </a: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Beauty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89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95CE40-707F-B003-CDCA-F0C159479936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1080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Runde 2:</a:t>
            </a:r>
          </a:p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Musikrunde!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31373FD-4E5E-F5D9-F061-B369E13BCD77}"/>
              </a:ext>
            </a:extLst>
          </p:cNvPr>
          <p:cNvSpPr txBox="1">
            <a:spLocks/>
          </p:cNvSpPr>
          <p:nvPr/>
        </p:nvSpPr>
        <p:spPr>
          <a:xfrm>
            <a:off x="4168587" y="3843203"/>
            <a:ext cx="4509247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Charts zum 18. April</a:t>
            </a:r>
          </a:p>
        </p:txBody>
      </p:sp>
      <p:pic>
        <p:nvPicPr>
          <p:cNvPr id="3" name="Grafik 2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E255946E-8E48-D633-1221-429A91E9C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40" y="4407889"/>
            <a:ext cx="2438401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78E88-EF70-72ED-DF0E-9D7C7F48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Trebuchet MS" panose="020B0603020202020204" pitchFamily="34" charset="0"/>
              </a:rPr>
              <a:t>Die Regeln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1754" cy="4351338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Bildet Teams (4 – 6 Personen)</a:t>
            </a:r>
          </a:p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Überlegt euch einen Teamnamen</a:t>
            </a:r>
          </a:p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3 Runden mit jeweils 7 Fragen</a:t>
            </a:r>
          </a:p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Antworten aufschreiben &amp; Zettel nach jeder Runde abgeben</a:t>
            </a:r>
          </a:p>
        </p:txBody>
      </p:sp>
      <p:pic>
        <p:nvPicPr>
          <p:cNvPr id="5" name="Grafik 4" descr="Ein Bild, das Clipart, Smiley, Cartoon, Kinderkunst enthält.&#10;&#10;Automatisch generierte Beschreibung">
            <a:extLst>
              <a:ext uri="{FF2B5EF4-FFF2-40B4-BE49-F238E27FC236}">
                <a16:creationId xmlns:a16="http://schemas.microsoft.com/office/drawing/2014/main" id="{D283DD77-C2DC-31EE-D0B7-34A7D21F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1132448"/>
            <a:ext cx="4591253" cy="45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66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78E88-EF70-72ED-DF0E-9D7C7F48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Es gibt was auf die Ohren!</a:t>
            </a:r>
            <a:endParaRPr lang="de-DE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1754" cy="4351338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Songs, die am 18. April des jeweiligen Jahres auf Platz 1 der deutschen Charts waren</a:t>
            </a:r>
          </a:p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Gesucht: Interpret, Titel, Jahr</a:t>
            </a:r>
          </a:p>
          <a:p>
            <a:r>
              <a:rPr lang="de-DE" sz="36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Je ½ Punkt pro richtiger Antwort</a:t>
            </a:r>
          </a:p>
        </p:txBody>
      </p:sp>
      <p:pic>
        <p:nvPicPr>
          <p:cNvPr id="5" name="Grafik 4" descr="Ein Bild, das Clipart, Smiley, Cartoon, Kinderkunst enthält.&#10;&#10;Automatisch generierte Beschreibung">
            <a:extLst>
              <a:ext uri="{FF2B5EF4-FFF2-40B4-BE49-F238E27FC236}">
                <a16:creationId xmlns:a16="http://schemas.microsoft.com/office/drawing/2014/main" id="{D283DD77-C2DC-31EE-D0B7-34A7D21F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1132448"/>
            <a:ext cx="4591253" cy="45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34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#1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486217"/>
            <a:ext cx="7104063" cy="227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Whenever</a:t>
            </a: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44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Wherever</a:t>
            </a:r>
            <a:endParaRPr lang="de-DE" sz="4400" b="1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Shakira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2002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071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#2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486217"/>
            <a:ext cx="7104063" cy="227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in Japan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Alphaville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1984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67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#3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176761"/>
            <a:ext cx="7104063" cy="289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Komet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Udo Lindenberg &amp;</a:t>
            </a:r>
            <a:b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Apache 207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84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#4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486217"/>
            <a:ext cx="7104063" cy="227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Se Eu Te </a:t>
            </a:r>
            <a:r>
              <a:rPr lang="it-IT" sz="44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Pego</a:t>
            </a:r>
            <a:endParaRPr lang="it-IT" sz="4400" b="1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 </a:t>
            </a:r>
            <a:r>
              <a:rPr lang="it-IT" sz="44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Teló</a:t>
            </a:r>
            <a:endParaRPr lang="it-IT" sz="4400" b="1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0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#5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486217"/>
            <a:ext cx="7104063" cy="2928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Let's Spend The Night Together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Rolling Stones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1967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6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#6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486217"/>
            <a:ext cx="7104063" cy="227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Streets Of Philadelphia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Bruce Springsteen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98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DC60BA1-9425-29BB-FB6B-D85908361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7" y="1620333"/>
            <a:ext cx="4005465" cy="40054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75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 #7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486217"/>
            <a:ext cx="7104063" cy="227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Blinding Lights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Weeknd</a:t>
            </a:r>
            <a:endParaRPr lang="en-US" sz="4400" b="1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85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95CE40-707F-B003-CDCA-F0C159479936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1080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Runde 3:</a:t>
            </a:r>
          </a:p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WAHR ODER FALSCH?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31373FD-4E5E-F5D9-F061-B369E13BCD77}"/>
              </a:ext>
            </a:extLst>
          </p:cNvPr>
          <p:cNvSpPr txBox="1">
            <a:spLocks/>
          </p:cNvSpPr>
          <p:nvPr/>
        </p:nvSpPr>
        <p:spPr>
          <a:xfrm>
            <a:off x="4535283" y="4044990"/>
            <a:ext cx="4008939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Fakten zur Zahl 72</a:t>
            </a:r>
          </a:p>
        </p:txBody>
      </p:sp>
      <p:pic>
        <p:nvPicPr>
          <p:cNvPr id="13" name="Grafik 12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D7BF2C65-0FDF-52B2-C2AD-1C9FE6E49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6" y="4717620"/>
            <a:ext cx="2992940" cy="21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5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0" y="2423813"/>
            <a:ext cx="7104063" cy="2010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Pablo Picasso und Eminem haben 1972 gleichzeitig gelebt.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281271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95CE40-707F-B003-CDCA-F0C159479936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1080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Runde 1:</a:t>
            </a:r>
          </a:p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Die 72h-Aktion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31373FD-4E5E-F5D9-F061-B369E13BCD77}"/>
              </a:ext>
            </a:extLst>
          </p:cNvPr>
          <p:cNvSpPr txBox="1">
            <a:spLocks/>
          </p:cNvSpPr>
          <p:nvPr/>
        </p:nvSpPr>
        <p:spPr>
          <a:xfrm>
            <a:off x="3647779" y="3843203"/>
            <a:ext cx="5030056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Alles zur Aktion &amp; mehr</a:t>
            </a:r>
          </a:p>
        </p:txBody>
      </p:sp>
      <p:pic>
        <p:nvPicPr>
          <p:cNvPr id="11" name="Grafik 10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9DE28042-C125-987A-CE38-C7CAAD19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70" y="4424958"/>
            <a:ext cx="2451847" cy="24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4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0" y="2085965"/>
            <a:ext cx="7104063" cy="2686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„Herr der Ringe“ - Trilogie wurden mehr als 72.000 Statist*innen benötigt.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1614083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2381799"/>
            <a:ext cx="7104063" cy="209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BDKJ-Bundesordnung (Satzung, GO &amp; WO) hat mehr als 72 Paragrafen.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3729117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0" y="2423813"/>
            <a:ext cx="7104063" cy="2010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Beim Synodalen Weg waren mehr als 72 Bischöfe stimmberechtigt.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4057026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0" y="2722459"/>
            <a:ext cx="7104063" cy="1413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Jahr 1972 war ein Schaltjahr.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1809650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0" y="3072083"/>
            <a:ext cx="7104063" cy="71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 ist </a:t>
            </a:r>
            <a:r>
              <a:rPr lang="de-DE" sz="4400" b="1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Harshad</a:t>
            </a: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Zahl.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2688607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995FBA6F-1489-0E16-98D0-0745490D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18" y="1823189"/>
            <a:ext cx="4490882" cy="321162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0" y="2423813"/>
            <a:ext cx="7104063" cy="2010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Diagonale eines 72-Zoll-Fernsehers beträgt mehr als 180cm.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CAC478D-417A-AB00-4FCE-940BC68186F8}"/>
              </a:ext>
            </a:extLst>
          </p:cNvPr>
          <p:cNvSpPr txBox="1">
            <a:spLocks/>
          </p:cNvSpPr>
          <p:nvPr/>
        </p:nvSpPr>
        <p:spPr>
          <a:xfrm>
            <a:off x="524901" y="589391"/>
            <a:ext cx="7104063" cy="175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 oder falsch?</a:t>
            </a:r>
          </a:p>
        </p:txBody>
      </p:sp>
    </p:spTree>
    <p:extLst>
      <p:ext uri="{BB962C8B-B14F-4D97-AF65-F5344CB8AC3E}">
        <p14:creationId xmlns:p14="http://schemas.microsoft.com/office/powerpoint/2010/main" val="100098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95CE40-707F-B003-CDCA-F0C159479936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1080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Runde 3:</a:t>
            </a:r>
          </a:p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WAHR ODER FALSCH?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31373FD-4E5E-F5D9-F061-B369E13BCD77}"/>
              </a:ext>
            </a:extLst>
          </p:cNvPr>
          <p:cNvSpPr txBox="1">
            <a:spLocks/>
          </p:cNvSpPr>
          <p:nvPr/>
        </p:nvSpPr>
        <p:spPr>
          <a:xfrm>
            <a:off x="6239435" y="4044990"/>
            <a:ext cx="2304787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Auflösung</a:t>
            </a:r>
          </a:p>
        </p:txBody>
      </p:sp>
      <p:pic>
        <p:nvPicPr>
          <p:cNvPr id="13" name="Grafik 12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D7BF2C65-0FDF-52B2-C2AD-1C9FE6E49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6" y="4717620"/>
            <a:ext cx="2992940" cy="21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74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Pablo Picasso und Eminem haben 1972 gleichzeitig gelebt.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66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59799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Herr der Ringe Trilogie wurden mehr als 72.000 Statist*innen benötigt.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FALSCH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31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2"/>
            <a:ext cx="7104063" cy="1526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BDKJ-Bundesordnung (Satzung, GO &amp; WO) hat mehr als 72 Paragrafen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FALSCH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02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2776779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schreibt man die Zahl 72 als römische Zahl?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8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4455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Beim Synodalen Weg waren mehr als 72 Bischöfe stimmberechtigt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FALSCH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75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Jahr 1972 war ein Schaltjahr.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32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 ist </a:t>
            </a:r>
            <a:r>
              <a:rPr lang="de-DE" sz="440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Harshad</a:t>
            </a: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Zahl.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97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pic>
        <p:nvPicPr>
          <p:cNvPr id="6" name="Grafik 5" descr="Ein Bild, das Clipart, Cartoon, Smiley, Animierter Cartoon enthält.&#10;&#10;Automatisch generierte Beschreibung">
            <a:extLst>
              <a:ext uri="{FF2B5EF4-FFF2-40B4-BE49-F238E27FC236}">
                <a16:creationId xmlns:a16="http://schemas.microsoft.com/office/drawing/2014/main" id="{7CCAFFAF-A1D6-84ED-A97C-B4EC1BB93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59" y="1748116"/>
            <a:ext cx="4700830" cy="336176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Diagonale eines 72-Zoll-Fernsehers beträgt mehr als 180cm.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3042376"/>
            <a:ext cx="7104063" cy="773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873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95CE40-707F-B003-CDCA-F0C159479936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656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Bonusrunde!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31373FD-4E5E-F5D9-F061-B369E13BCD77}"/>
              </a:ext>
            </a:extLst>
          </p:cNvPr>
          <p:cNvSpPr txBox="1">
            <a:spLocks/>
          </p:cNvSpPr>
          <p:nvPr/>
        </p:nvSpPr>
        <p:spPr>
          <a:xfrm>
            <a:off x="3647779" y="3843203"/>
            <a:ext cx="5030056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Was hat das jeweils mit der 72 zu tun..?</a:t>
            </a:r>
          </a:p>
        </p:txBody>
      </p:sp>
      <p:pic>
        <p:nvPicPr>
          <p:cNvPr id="7" name="Grafik 6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C359562B-D14F-3475-4AAD-2BD37153D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58" y="4121924"/>
            <a:ext cx="4103419" cy="27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gibt es eine französisch-niederländische Grenze? 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650739"/>
            <a:ext cx="7104063" cy="155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der Karibik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(Insel St. Martin)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B2F0B50-1C9D-EEB0-172D-AA1A78910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37" y="1651746"/>
            <a:ext cx="5330852" cy="35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Clipart, Smiley, Lächeln, Kinderkunst enthält.&#10;&#10;Automatisch generierte Beschreibung">
            <a:extLst>
              <a:ext uri="{FF2B5EF4-FFF2-40B4-BE49-F238E27FC236}">
                <a16:creationId xmlns:a16="http://schemas.microsoft.com/office/drawing/2014/main" id="{198CC6A1-9BF9-2A77-9E32-552805FB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64" y="1107586"/>
            <a:ext cx="4226725" cy="46428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589391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sind sogenannte „</a:t>
            </a:r>
            <a:r>
              <a:rPr lang="de-DE" sz="440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Redshirts</a:t>
            </a:r>
            <a:r>
              <a:rPr lang="de-DE" sz="44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“?</a:t>
            </a:r>
            <a:endParaRPr lang="de-DE" sz="720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EBAF922-E507-CBF0-2729-44D21CCB99B6}"/>
              </a:ext>
            </a:extLst>
          </p:cNvPr>
          <p:cNvSpPr txBox="1">
            <a:spLocks/>
          </p:cNvSpPr>
          <p:nvPr/>
        </p:nvSpPr>
        <p:spPr>
          <a:xfrm>
            <a:off x="524901" y="2650737"/>
            <a:ext cx="5142263" cy="155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Crewmitglied in „Star Trek“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Cartoon, Clipart, Zeichnung, Darstellung enthält.&#10;&#10;Automatisch generierte Beschreibung">
            <a:extLst>
              <a:ext uri="{FF2B5EF4-FFF2-40B4-BE49-F238E27FC236}">
                <a16:creationId xmlns:a16="http://schemas.microsoft.com/office/drawing/2014/main" id="{2B2F0B50-1C9D-EEB0-172D-AA1A78910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37" y="1651746"/>
            <a:ext cx="5330852" cy="35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ogo, Grafiken enthält.&#10;&#10;Automatisch generierte Beschreibung">
            <a:extLst>
              <a:ext uri="{FF2B5EF4-FFF2-40B4-BE49-F238E27FC236}">
                <a16:creationId xmlns:a16="http://schemas.microsoft.com/office/drawing/2014/main" id="{62FE7E49-34BE-EC3C-AD1B-8804A980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325916"/>
            <a:ext cx="5925670" cy="4206168"/>
          </a:xfrm>
          <a:prstGeom prst="rect">
            <a:avLst/>
          </a:prstGeom>
        </p:spPr>
      </p:pic>
      <p:pic>
        <p:nvPicPr>
          <p:cNvPr id="3" name="Grafik 2" descr="Ein Bild, das Cartoon, Clipart, Smiley, Zeichnung enthält.&#10;&#10;Automatisch generierte Beschreibung">
            <a:extLst>
              <a:ext uri="{FF2B5EF4-FFF2-40B4-BE49-F238E27FC236}">
                <a16:creationId xmlns:a16="http://schemas.microsoft.com/office/drawing/2014/main" id="{9ACF2525-95B4-1F6F-F53C-AA16C4182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79" y="4190049"/>
            <a:ext cx="3795129" cy="268406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827F93A-D91F-04DB-CD2B-B3A87F276200}"/>
              </a:ext>
            </a:extLst>
          </p:cNvPr>
          <p:cNvSpPr txBox="1">
            <a:spLocks/>
          </p:cNvSpPr>
          <p:nvPr/>
        </p:nvSpPr>
        <p:spPr>
          <a:xfrm>
            <a:off x="3522271" y="2079584"/>
            <a:ext cx="4896445" cy="1075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Danke fürs Mitmachen!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E1EFF1A-51AC-28A4-15F4-0B47F865A8E4}"/>
              </a:ext>
            </a:extLst>
          </p:cNvPr>
          <p:cNvSpPr txBox="1">
            <a:spLocks/>
          </p:cNvSpPr>
          <p:nvPr/>
        </p:nvSpPr>
        <p:spPr>
          <a:xfrm>
            <a:off x="4491319" y="3843203"/>
            <a:ext cx="4186516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rgbClr val="75B72C"/>
                </a:solidFill>
                <a:latin typeface="Trebuchet MS" panose="020B0603020202020204" pitchFamily="34" charset="0"/>
              </a:rPr>
              <a:t>Eine letzte Frage…</a:t>
            </a:r>
          </a:p>
        </p:txBody>
      </p:sp>
    </p:spTree>
    <p:extLst>
      <p:ext uri="{BB962C8B-B14F-4D97-AF65-F5344CB8AC3E}">
        <p14:creationId xmlns:p14="http://schemas.microsoft.com/office/powerpoint/2010/main" val="3743773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B5B916D-54ED-3451-899E-406BC8F34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708211"/>
            <a:ext cx="9144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29BAC2-2009-6BD3-F681-73A650D1F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33" y="313765"/>
            <a:ext cx="4317534" cy="21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83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9EB89-CC6F-B573-703B-49698618AF05}"/>
              </a:ext>
            </a:extLst>
          </p:cNvPr>
          <p:cNvSpPr txBox="1">
            <a:spLocks/>
          </p:cNvSpPr>
          <p:nvPr/>
        </p:nvSpPr>
        <p:spPr>
          <a:xfrm>
            <a:off x="321013" y="307522"/>
            <a:ext cx="7157473" cy="804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800" b="1" dirty="0">
                <a:solidFill>
                  <a:srgbClr val="75B72C"/>
                </a:solidFill>
                <a:latin typeface="Trebuchet MS" panose="020B0603020202020204" pitchFamily="34" charset="0"/>
              </a:rPr>
              <a:t>Preisverleihung</a:t>
            </a:r>
          </a:p>
        </p:txBody>
      </p:sp>
      <p:pic>
        <p:nvPicPr>
          <p:cNvPr id="4" name="Dave - 72h Song (Karaoke Version)">
            <a:hlinkClick r:id="" action="ppaction://media"/>
            <a:extLst>
              <a:ext uri="{FF2B5EF4-FFF2-40B4-BE49-F238E27FC236}">
                <a16:creationId xmlns:a16="http://schemas.microsoft.com/office/drawing/2014/main" id="{A752BC69-EF60-2309-3C30-35541F94E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013" y="6073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1828800"/>
            <a:ext cx="7104063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fanden die bundesweiten Auftakt- &amp; Abschlussveranstaltungen der 72-Stunden-Aktion 2019 statt?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2042812"/>
            <a:ext cx="7104063" cy="277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viele internationale Aktionsgruppen nahmen 2019 an der 72h-Aktion teil?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2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2776779"/>
            <a:ext cx="7104063" cy="130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Welches war der 72. Tag des Jahres 2023?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2432777"/>
            <a:ext cx="7104063" cy="1992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viele Aktionsgruppen haben 2019 die </a:t>
            </a:r>
            <a:r>
              <a:rPr lang="de-DE" sz="4400" b="1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4400" b="1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-Variante gewählt?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7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86E29-4F54-5DF3-C5D0-C741305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01" y="2459672"/>
            <a:ext cx="7104063" cy="1938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welchem Bundesland beginnen Postleitzahlen mit der Zahl 72?</a:t>
            </a:r>
            <a:endParaRPr lang="de-DE" sz="72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8" name="Grafik 7" descr="Ein Bild, das Smiley, Lächeln, Clipart, Spielzeug enthält.&#10;&#10;Automatisch generierte Beschreibung">
            <a:extLst>
              <a:ext uri="{FF2B5EF4-FFF2-40B4-BE49-F238E27FC236}">
                <a16:creationId xmlns:a16="http://schemas.microsoft.com/office/drawing/2014/main" id="{D48B063D-5085-F4A8-845F-825FFA29F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2" y="1620333"/>
            <a:ext cx="3615877" cy="36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38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810E949C6DF742893845E134C99CA1" ma:contentTypeVersion="9" ma:contentTypeDescription="Ein neues Dokument erstellen." ma:contentTypeScope="" ma:versionID="240c147f2154855d6078217fe42a8e5f">
  <xsd:schema xmlns:xsd="http://www.w3.org/2001/XMLSchema" xmlns:xs="http://www.w3.org/2001/XMLSchema" xmlns:p="http://schemas.microsoft.com/office/2006/metadata/properties" xmlns:ns2="89ef88d6-d10c-4f27-a318-33e210080662" targetNamespace="http://schemas.microsoft.com/office/2006/metadata/properties" ma:root="true" ma:fieldsID="76e10c689376117decfa5e2d198d1981" ns2:_="">
    <xsd:import namespace="89ef88d6-d10c-4f27-a318-33e2100806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f88d6-d10c-4f27-a318-33e21008066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dmarkierungen" ma:readOnly="false" ma:fieldId="{5cf76f15-5ced-4ddc-b409-7134ff3c332f}" ma:taxonomyMulti="true" ma:sspId="74d86c34-20ad-428d-9ec1-15e98d519b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E0C7AE-D353-4973-9974-E7A3EF99C9EF}"/>
</file>

<file path=customXml/itemProps2.xml><?xml version="1.0" encoding="utf-8"?>
<ds:datastoreItem xmlns:ds="http://schemas.openxmlformats.org/officeDocument/2006/customXml" ds:itemID="{39C6D4FF-0CCD-448D-9198-3AA18D4A289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Breitbild</PresentationFormat>
  <Paragraphs>165</Paragraphs>
  <Slides>49</Slides>
  <Notes>26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Google Sans</vt:lpstr>
      <vt:lpstr>Trebuchet MS</vt:lpstr>
      <vt:lpstr>Office</vt:lpstr>
      <vt:lpstr>PowerPoint-Präsentation</vt:lpstr>
      <vt:lpstr>Die Regeln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Es gibt was auf die Ohren!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Rusch, Luca Felix</dc:creator>
  <cp:lastModifiedBy>Simon Schwarzmüller</cp:lastModifiedBy>
  <cp:revision>16</cp:revision>
  <dcterms:created xsi:type="dcterms:W3CDTF">2022-11-10T08:08:15Z</dcterms:created>
  <dcterms:modified xsi:type="dcterms:W3CDTF">2023-10-17T12:33:03Z</dcterms:modified>
</cp:coreProperties>
</file>